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Review 1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8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Ze An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Priyanka Anantha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De-Wei Chang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Andria Nyenhuis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Tong Shen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Function Decomposition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314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Function decomposition leads to identifying robot attributes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4" name="Shape 64"/>
          <p:cNvSpPr/>
          <p:nvPr/>
        </p:nvSpPr>
        <p:spPr>
          <a:xfrm>
            <a:off x="560025" y="183440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Identify ball </a:t>
            </a:r>
          </a:p>
        </p:txBody>
      </p:sp>
      <p:sp>
        <p:nvSpPr>
          <p:cNvPr id="65" name="Shape 65"/>
          <p:cNvSpPr/>
          <p:nvPr/>
        </p:nvSpPr>
        <p:spPr>
          <a:xfrm>
            <a:off x="2298175" y="183440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to ball</a:t>
            </a:r>
          </a:p>
        </p:txBody>
      </p:sp>
      <p:sp>
        <p:nvSpPr>
          <p:cNvPr id="66" name="Shape 66"/>
          <p:cNvSpPr/>
          <p:nvPr/>
        </p:nvSpPr>
        <p:spPr>
          <a:xfrm>
            <a:off x="4112500" y="183440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Collect ball</a:t>
            </a:r>
          </a:p>
        </p:txBody>
      </p:sp>
      <p:sp>
        <p:nvSpPr>
          <p:cNvPr id="67" name="Shape 67"/>
          <p:cNvSpPr/>
          <p:nvPr/>
        </p:nvSpPr>
        <p:spPr>
          <a:xfrm>
            <a:off x="5926825" y="183440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Identify container door</a:t>
            </a:r>
          </a:p>
        </p:txBody>
      </p:sp>
      <p:sp>
        <p:nvSpPr>
          <p:cNvPr id="68" name="Shape 68"/>
          <p:cNvSpPr/>
          <p:nvPr/>
        </p:nvSpPr>
        <p:spPr>
          <a:xfrm>
            <a:off x="4104500" y="334855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Open container door</a:t>
            </a:r>
          </a:p>
        </p:txBody>
      </p:sp>
      <p:sp>
        <p:nvSpPr>
          <p:cNvPr id="69" name="Shape 69"/>
          <p:cNvSpPr/>
          <p:nvPr/>
        </p:nvSpPr>
        <p:spPr>
          <a:xfrm>
            <a:off x="2290175" y="334855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Dispense ball</a:t>
            </a:r>
          </a:p>
        </p:txBody>
      </p:sp>
      <p:sp>
        <p:nvSpPr>
          <p:cNvPr id="70" name="Shape 70"/>
          <p:cNvSpPr/>
          <p:nvPr/>
        </p:nvSpPr>
        <p:spPr>
          <a:xfrm>
            <a:off x="560025" y="334855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Close container door</a:t>
            </a:r>
          </a:p>
        </p:txBody>
      </p:sp>
      <p:sp>
        <p:nvSpPr>
          <p:cNvPr id="71" name="Shape 71"/>
          <p:cNvSpPr/>
          <p:nvPr/>
        </p:nvSpPr>
        <p:spPr>
          <a:xfrm>
            <a:off x="5918825" y="3348550"/>
            <a:ext cx="1462200" cy="10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to container</a:t>
            </a:r>
          </a:p>
        </p:txBody>
      </p:sp>
      <p:sp>
        <p:nvSpPr>
          <p:cNvPr id="72" name="Shape 72"/>
          <p:cNvSpPr/>
          <p:nvPr/>
        </p:nvSpPr>
        <p:spPr>
          <a:xfrm>
            <a:off x="2072150" y="2297225"/>
            <a:ext cx="1761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848387" y="2270900"/>
            <a:ext cx="1761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5662712" y="2270900"/>
            <a:ext cx="1761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5654725" y="3738225"/>
            <a:ext cx="176100" cy="13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rot="5400000">
            <a:off x="6561875" y="3008212"/>
            <a:ext cx="1761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3840387" y="3785050"/>
            <a:ext cx="176100" cy="13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2068150" y="3785050"/>
            <a:ext cx="176100" cy="13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Overview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Ball identification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Pixy Smart Vision Detection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Move to ball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Rear wheel drive, 2x 12V DC motors with 43.7:1 gear box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Direction control : encoders and Pixy feedback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Ball collection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Chassis trap container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Servo motor driven door mechanism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Container door identification</a:t>
            </a:r>
          </a:p>
          <a:p>
            <a:pPr indent="-330200" lvl="1" marL="9144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b="1" lang="en">
                <a:solidFill>
                  <a:srgbClr val="434343"/>
                </a:solidFill>
              </a:rPr>
              <a:t>Pixy Smart Vision Detection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Container door open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Ball dispensing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</a:pPr>
            <a:r>
              <a:rPr b="1" lang="en">
                <a:solidFill>
                  <a:srgbClr val="434343"/>
                </a:solidFill>
              </a:rPr>
              <a:t>Push plate driven by DC motor coupled to lead screw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i="1" lang="en" sz="1400">
                <a:solidFill>
                  <a:srgbClr val="434343"/>
                </a:solidFill>
              </a:rPr>
              <a:t>Container door close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700" y="445025"/>
            <a:ext cx="1779775" cy="2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026" y="2962224"/>
            <a:ext cx="2158275" cy="199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Subsystem Break Down</a:t>
            </a:r>
          </a:p>
        </p:txBody>
      </p:sp>
      <p:sp>
        <p:nvSpPr>
          <p:cNvPr id="92" name="Shape 92"/>
          <p:cNvSpPr/>
          <p:nvPr/>
        </p:nvSpPr>
        <p:spPr>
          <a:xfrm>
            <a:off x="821925" y="1460425"/>
            <a:ext cx="2493300" cy="95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Controls</a:t>
            </a:r>
          </a:p>
        </p:txBody>
      </p:sp>
      <p:sp>
        <p:nvSpPr>
          <p:cNvPr id="93" name="Shape 93"/>
          <p:cNvSpPr/>
          <p:nvPr/>
        </p:nvSpPr>
        <p:spPr>
          <a:xfrm>
            <a:off x="3641025" y="1460425"/>
            <a:ext cx="2493300" cy="95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Electronics</a:t>
            </a:r>
          </a:p>
        </p:txBody>
      </p:sp>
      <p:sp>
        <p:nvSpPr>
          <p:cNvPr id="94" name="Shape 94"/>
          <p:cNvSpPr/>
          <p:nvPr/>
        </p:nvSpPr>
        <p:spPr>
          <a:xfrm>
            <a:off x="6305975" y="1460425"/>
            <a:ext cx="2493300" cy="95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Mechanical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84725" y="2418025"/>
            <a:ext cx="25677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ball tracking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motors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FSM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03825" y="2418025"/>
            <a:ext cx="25677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sensors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motors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driver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batteries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microcontroller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305975" y="2418025"/>
            <a:ext cx="25677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chassis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push plate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trap door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wheels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wheel mount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motor mounts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lead screw assembly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ssisdoor2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25" y="1411975"/>
            <a:ext cx="3987575" cy="341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ssisdoor1.jpg"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425" y="1411974"/>
            <a:ext cx="3987575" cy="3427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-99825" y="3360175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Closed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117575" y="3438250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Open</a:t>
            </a:r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311700" y="370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Subsystem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156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Mechanical Subsystem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39999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Chassis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resistant to vibrations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easy to process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easy to assemble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Push Plate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light weight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rigid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Trap Door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light weight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rigid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Wheels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tall 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Traction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minimal start up torque</a:t>
            </a: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Component Mounts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rigid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secure method to chassis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Lead Screw Assembly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robust to misalignment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31075" y="662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Component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3852937" y="2769837"/>
            <a:ext cx="2546850" cy="18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436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Chassis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laser cut acrylic sheets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joined with corner brackets and M3 bolts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Push Plate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reinforced cardboard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Trap Door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reinforced cardboard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Wheels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Front : metal ball casters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Back : TBD</a:t>
            </a: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79575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Component Mounts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corner brackets and direct mounts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Lead Screw Assembly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obust to motor coupling </a:t>
            </a: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misalignment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○"/>
            </a:pP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DC motor with worm gear</a:t>
            </a: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311700" y="1560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Subsystem</a:t>
            </a:r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431075" y="662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Component Selection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950" y="3791662"/>
            <a:ext cx="20955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 rot="-2700000">
            <a:off x="7407016" y="3636407"/>
            <a:ext cx="566816" cy="9091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1875" y="2714862"/>
            <a:ext cx="1429800" cy="16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68" y="156050"/>
            <a:ext cx="1530350" cy="139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686599"/>
            <a:ext cx="1597274" cy="13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649" y="1689449"/>
            <a:ext cx="3840122" cy="337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26" y="1031075"/>
            <a:ext cx="3142099" cy="2393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311700" y="370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Subsystem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389825" y="893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Prototype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0" y="2183574"/>
            <a:ext cx="3263482" cy="292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067550" y="2075400"/>
            <a:ext cx="4063800" cy="149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